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217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5A11F-4E7F-46CB-B5F7-70906F5EB1B8}" type="datetimeFigureOut">
              <a:rPr lang="es-MX" smtClean="0"/>
              <a:t>22/11/2023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95C43-27F1-4A02-8D1B-3332742DE0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4505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Unidad de Negocio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Totales por Proyecto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Unidad de Negocio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d3087728-3647-4969-b456-dbfc2f94fa59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d3087728-3647-4969-b456-dbfc2f94fa59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Flujo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por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proyecto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23/11/2023 3:28:04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21/08/2023 19:20:33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pivotTable ,slicer ,Unidad de Negocio ,textbox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Flujo por proyecto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otales por Proyecto ,textbox ,Unidad de Negocio ,slicer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Totales por proyecto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68</Words>
  <Application>Microsoft Office PowerPoint</Application>
  <PresentationFormat>Panorámica</PresentationFormat>
  <Paragraphs>29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Flujo por proyecto</vt:lpstr>
      <vt:lpstr>Flujo por proyecto</vt:lpstr>
      <vt:lpstr>Totales por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2023-11-23T03:28:36Z</dcterms:modified>
</cp:coreProperties>
</file>